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Arimo" charset="1" panose="020B0604020202020204"/>
      <p:regular r:id="rId12"/>
    </p:embeddedFont>
    <p:embeddedFont>
      <p:font typeface="DM Sans Bold" charset="1" panose="00000000000000000000"/>
      <p:regular r:id="rId13"/>
    </p:embeddedFont>
    <p:embeddedFont>
      <p:font typeface="DM Sans" charset="1" panose="00000000000000000000"/>
      <p:regular r:id="rId14"/>
    </p:embeddedFont>
    <p:embeddedFont>
      <p:font typeface="Arimo Bold" charset="1" panose="020B0704020202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2.jpe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2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8.png" Type="http://schemas.openxmlformats.org/officeDocument/2006/relationships/image"/><Relationship Id="rId5" Target="../embeddings/oleObject1.bin" Type="http://schemas.openxmlformats.org/officeDocument/2006/relationships/oleObjec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3910317" y="-4035600"/>
            <a:ext cx="10486082" cy="18312479"/>
            <a:chOff x="0" y="0"/>
            <a:chExt cx="13981443" cy="24416639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13981430" cy="24416638"/>
            </a:xfrm>
            <a:custGeom>
              <a:avLst/>
              <a:gdLst/>
              <a:ahLst/>
              <a:cxnLst/>
              <a:rect r="r" b="b" t="t" l="l"/>
              <a:pathLst>
                <a:path h="24416638" w="13981430">
                  <a:moveTo>
                    <a:pt x="13981430" y="0"/>
                  </a:moveTo>
                  <a:lnTo>
                    <a:pt x="0" y="0"/>
                  </a:lnTo>
                  <a:lnTo>
                    <a:pt x="0" y="24416638"/>
                  </a:lnTo>
                  <a:lnTo>
                    <a:pt x="13981430" y="24416638"/>
                  </a:lnTo>
                  <a:lnTo>
                    <a:pt x="13981430" y="0"/>
                  </a:lnTo>
                  <a:close/>
                </a:path>
              </a:pathLst>
            </a:custGeom>
            <a:blipFill>
              <a:blip r:embed="rId2"/>
              <a:stretch>
                <a:fillRect l="-1304" t="0" r="-20921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2336485" y="4386243"/>
            <a:ext cx="10293125" cy="1661036"/>
            <a:chOff x="0" y="0"/>
            <a:chExt cx="13724166" cy="2214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724128" cy="2214753"/>
            </a:xfrm>
            <a:custGeom>
              <a:avLst/>
              <a:gdLst/>
              <a:ahLst/>
              <a:cxnLst/>
              <a:rect r="r" b="b" t="t" l="l"/>
              <a:pathLst>
                <a:path h="2214753" w="13724128">
                  <a:moveTo>
                    <a:pt x="0" y="0"/>
                  </a:moveTo>
                  <a:lnTo>
                    <a:pt x="13724128" y="0"/>
                  </a:lnTo>
                  <a:lnTo>
                    <a:pt x="13724128" y="2214753"/>
                  </a:lnTo>
                  <a:lnTo>
                    <a:pt x="0" y="2214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50000"/>
              </a:blip>
              <a:stretch>
                <a:fillRect l="0" t="-70743" r="0" b="-70742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2679116" y="6689522"/>
            <a:ext cx="4324" cy="1438"/>
            <a:chOff x="0" y="0"/>
            <a:chExt cx="5766" cy="191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54" y="0"/>
              <a:ext cx="5207" cy="1778"/>
            </a:xfrm>
            <a:custGeom>
              <a:avLst/>
              <a:gdLst/>
              <a:ahLst/>
              <a:cxnLst/>
              <a:rect r="r" b="b" t="t" l="l"/>
              <a:pathLst>
                <a:path h="1778" w="5207">
                  <a:moveTo>
                    <a:pt x="0" y="0"/>
                  </a:moveTo>
                  <a:cubicBezTo>
                    <a:pt x="2667" y="0"/>
                    <a:pt x="5207" y="1778"/>
                    <a:pt x="5207" y="1778"/>
                  </a:cubicBezTo>
                  <a:lnTo>
                    <a:pt x="2667" y="0"/>
                  </a:lnTo>
                  <a:close/>
                </a:path>
              </a:pathLst>
            </a:custGeom>
            <a:solidFill>
              <a:srgbClr val="82DCBA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5089038" y="7070398"/>
            <a:ext cx="43920" cy="12964"/>
            <a:chOff x="0" y="0"/>
            <a:chExt cx="58560" cy="172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54" y="0"/>
              <a:ext cx="58293" cy="17272"/>
            </a:xfrm>
            <a:custGeom>
              <a:avLst/>
              <a:gdLst/>
              <a:ahLst/>
              <a:cxnLst/>
              <a:rect r="r" b="b" t="t" l="l"/>
              <a:pathLst>
                <a:path h="17272" w="58293">
                  <a:moveTo>
                    <a:pt x="0" y="0"/>
                  </a:moveTo>
                  <a:cubicBezTo>
                    <a:pt x="23241" y="8763"/>
                    <a:pt x="43815" y="14478"/>
                    <a:pt x="58293" y="17272"/>
                  </a:cubicBezTo>
                  <a:cubicBezTo>
                    <a:pt x="43815" y="11557"/>
                    <a:pt x="23241" y="8763"/>
                    <a:pt x="0" y="0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5135120" y="7083362"/>
            <a:ext cx="8639" cy="3600"/>
            <a:chOff x="0" y="0"/>
            <a:chExt cx="11519" cy="48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254"/>
              <a:ext cx="11176" cy="4572"/>
            </a:xfrm>
            <a:custGeom>
              <a:avLst/>
              <a:gdLst/>
              <a:ahLst/>
              <a:cxnLst/>
              <a:rect r="r" b="b" t="t" l="l"/>
              <a:pathLst>
                <a:path h="4572" w="11176">
                  <a:moveTo>
                    <a:pt x="0" y="0"/>
                  </a:moveTo>
                  <a:cubicBezTo>
                    <a:pt x="1143" y="889"/>
                    <a:pt x="2540" y="1397"/>
                    <a:pt x="4191" y="1778"/>
                  </a:cubicBezTo>
                  <a:cubicBezTo>
                    <a:pt x="3048" y="1143"/>
                    <a:pt x="1651" y="635"/>
                    <a:pt x="0" y="0"/>
                  </a:cubicBezTo>
                  <a:close/>
                  <a:moveTo>
                    <a:pt x="4191" y="1778"/>
                  </a:moveTo>
                  <a:cubicBezTo>
                    <a:pt x="7239" y="3429"/>
                    <a:pt x="9271" y="4572"/>
                    <a:pt x="11176" y="4572"/>
                  </a:cubicBezTo>
                  <a:cubicBezTo>
                    <a:pt x="9525" y="3175"/>
                    <a:pt x="6731" y="2540"/>
                    <a:pt x="4191" y="1778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0"/>
            <a:ext cx="18313565" cy="10287000"/>
          </a:xfrm>
          <a:custGeom>
            <a:avLst/>
            <a:gdLst/>
            <a:ahLst/>
            <a:cxnLst/>
            <a:rect r="r" b="b" t="t" l="l"/>
            <a:pathLst>
              <a:path h="10287000" w="18313565">
                <a:moveTo>
                  <a:pt x="0" y="0"/>
                </a:moveTo>
                <a:lnTo>
                  <a:pt x="18313565" y="0"/>
                </a:lnTo>
                <a:lnTo>
                  <a:pt x="1831356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416" r="0" b="-9416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0" y="-12964"/>
            <a:ext cx="18328319" cy="10298163"/>
            <a:chOff x="0" y="0"/>
            <a:chExt cx="24437759" cy="13730884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24437721" cy="13730860"/>
            </a:xfrm>
            <a:custGeom>
              <a:avLst/>
              <a:gdLst/>
              <a:ahLst/>
              <a:cxnLst/>
              <a:rect r="r" b="b" t="t" l="l"/>
              <a:pathLst>
                <a:path h="13730860" w="24437721">
                  <a:moveTo>
                    <a:pt x="24437721" y="0"/>
                  </a:moveTo>
                  <a:lnTo>
                    <a:pt x="0" y="0"/>
                  </a:lnTo>
                  <a:lnTo>
                    <a:pt x="0" y="13730860"/>
                  </a:lnTo>
                  <a:lnTo>
                    <a:pt x="24437721" y="13730860"/>
                  </a:lnTo>
                  <a:lnTo>
                    <a:pt x="24437721" y="0"/>
                  </a:lnTo>
                  <a:close/>
                </a:path>
              </a:pathLst>
            </a:custGeom>
            <a:blipFill>
              <a:blip r:embed="rId2"/>
              <a:stretch>
                <a:fillRect l="-239" t="0" r="-1008" b="-1343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0" y="0"/>
            <a:ext cx="18288000" cy="10273215"/>
            <a:chOff x="0" y="0"/>
            <a:chExt cx="24743994" cy="13899845"/>
          </a:xfrm>
        </p:grpSpPr>
        <p:sp>
          <p:nvSpPr>
            <p:cNvPr name="Freeform 5" id="5"/>
            <p:cNvSpPr/>
            <p:nvPr/>
          </p:nvSpPr>
          <p:spPr>
            <a:xfrm flipH="true" flipV="false" rot="0">
              <a:off x="0" y="0"/>
              <a:ext cx="24744045" cy="13899896"/>
            </a:xfrm>
            <a:custGeom>
              <a:avLst/>
              <a:gdLst/>
              <a:ahLst/>
              <a:cxnLst/>
              <a:rect r="r" b="b" t="t" l="l"/>
              <a:pathLst>
                <a:path h="13899896" w="24744045">
                  <a:moveTo>
                    <a:pt x="24744045" y="0"/>
                  </a:moveTo>
                  <a:lnTo>
                    <a:pt x="0" y="0"/>
                  </a:lnTo>
                  <a:lnTo>
                    <a:pt x="0" y="13899896"/>
                  </a:lnTo>
                  <a:lnTo>
                    <a:pt x="24744045" y="13899896"/>
                  </a:lnTo>
                  <a:lnTo>
                    <a:pt x="24744045" y="0"/>
                  </a:lnTo>
                  <a:close/>
                </a:path>
              </a:pathLst>
            </a:custGeom>
            <a:blipFill>
              <a:blip r:embed="rId3">
                <a:alphaModFix amt="50000"/>
              </a:blip>
              <a:stretch>
                <a:fillRect l="-829" t="0" r="-6728" b="-7682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3924005" y="6419517"/>
            <a:ext cx="10458002" cy="1085040"/>
            <a:chOff x="0" y="0"/>
            <a:chExt cx="13944003" cy="1446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943964" cy="1446657"/>
            </a:xfrm>
            <a:custGeom>
              <a:avLst/>
              <a:gdLst/>
              <a:ahLst/>
              <a:cxnLst/>
              <a:rect r="r" b="b" t="t" l="l"/>
              <a:pathLst>
                <a:path h="1446657" w="13943964">
                  <a:moveTo>
                    <a:pt x="0" y="0"/>
                  </a:moveTo>
                  <a:lnTo>
                    <a:pt x="13943964" y="0"/>
                  </a:lnTo>
                  <a:lnTo>
                    <a:pt x="13943964" y="1446657"/>
                  </a:lnTo>
                  <a:lnTo>
                    <a:pt x="0" y="1446657"/>
                  </a:lnTo>
                  <a:close/>
                </a:path>
              </a:pathLst>
            </a:custGeom>
            <a:blipFill>
              <a:blip r:embed="rId4"/>
              <a:stretch>
                <a:fillRect l="0" t="-137809" r="0" b="-137814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>
              <a:off x="0" y="-85725"/>
              <a:ext cx="13944003" cy="15324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16"/>
                </a:lnSpc>
              </a:pPr>
              <a:r>
                <a:rPr lang="en-US" sz="3200">
                  <a:solidFill>
                    <a:srgbClr val="0F2A29"/>
                  </a:solidFill>
                  <a:latin typeface="Arimo"/>
                  <a:ea typeface="Arimo"/>
                  <a:cs typeface="Arimo"/>
                  <a:sym typeface="Arimo"/>
                </a:rPr>
                <a:t>Visualiser l’invisible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3924005" y="2781357"/>
            <a:ext cx="10458002" cy="3180959"/>
            <a:chOff x="0" y="0"/>
            <a:chExt cx="13944003" cy="424127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944000" cy="4241280"/>
            </a:xfrm>
            <a:custGeom>
              <a:avLst/>
              <a:gdLst/>
              <a:ahLst/>
              <a:cxnLst/>
              <a:rect r="r" b="b" t="t" l="l"/>
              <a:pathLst>
                <a:path h="4241280" w="13944000">
                  <a:moveTo>
                    <a:pt x="0" y="0"/>
                  </a:moveTo>
                  <a:lnTo>
                    <a:pt x="13944000" y="0"/>
                  </a:lnTo>
                  <a:lnTo>
                    <a:pt x="13944000" y="4241280"/>
                  </a:lnTo>
                  <a:lnTo>
                    <a:pt x="0" y="4241280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0" t="-14060" r="0" b="-1406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"/>
              <a:ext cx="13944003" cy="4250804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9600"/>
                </a:lnSpc>
              </a:pPr>
              <a:r>
                <a:rPr lang="en-US" sz="8000" b="true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Ascension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3173458" y="180767"/>
            <a:ext cx="11941084" cy="6238750"/>
          </a:xfrm>
          <a:custGeom>
            <a:avLst/>
            <a:gdLst/>
            <a:ahLst/>
            <a:cxnLst/>
            <a:rect r="r" b="b" t="t" l="l"/>
            <a:pathLst>
              <a:path h="6238750" w="11941084">
                <a:moveTo>
                  <a:pt x="0" y="0"/>
                </a:moveTo>
                <a:lnTo>
                  <a:pt x="11941084" y="0"/>
                </a:lnTo>
                <a:lnTo>
                  <a:pt x="11941084" y="6238750"/>
                </a:lnTo>
                <a:lnTo>
                  <a:pt x="0" y="62387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3952084" y="-4090321"/>
            <a:ext cx="10365838" cy="18475204"/>
            <a:chOff x="0" y="0"/>
            <a:chExt cx="13821118" cy="246336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821156" cy="24633555"/>
            </a:xfrm>
            <a:custGeom>
              <a:avLst/>
              <a:gdLst/>
              <a:ahLst/>
              <a:cxnLst/>
              <a:rect r="r" b="b" t="t" l="l"/>
              <a:pathLst>
                <a:path h="24633555" w="13821156">
                  <a:moveTo>
                    <a:pt x="0" y="0"/>
                  </a:moveTo>
                  <a:lnTo>
                    <a:pt x="13821156" y="0"/>
                  </a:lnTo>
                  <a:lnTo>
                    <a:pt x="13821156" y="24633555"/>
                  </a:lnTo>
                  <a:lnTo>
                    <a:pt x="0" y="246335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6873" t="-1350" r="-225516" b="-3533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4359602" y="-3999605"/>
            <a:ext cx="10275837" cy="18287276"/>
            <a:chOff x="0" y="0"/>
            <a:chExt cx="13701116" cy="2438303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701140" cy="24382985"/>
            </a:xfrm>
            <a:custGeom>
              <a:avLst/>
              <a:gdLst/>
              <a:ahLst/>
              <a:cxnLst/>
              <a:rect r="r" b="b" t="t" l="l"/>
              <a:pathLst>
                <a:path h="24382985" w="13701140">
                  <a:moveTo>
                    <a:pt x="0" y="0"/>
                  </a:moveTo>
                  <a:lnTo>
                    <a:pt x="13701140" y="0"/>
                  </a:lnTo>
                  <a:lnTo>
                    <a:pt x="13701140" y="24382985"/>
                  </a:lnTo>
                  <a:lnTo>
                    <a:pt x="0" y="243829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50000"/>
              </a:blip>
              <a:stretch>
                <a:fillRect l="-16966" t="-3901" r="-46200" b="52337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2679116" y="6689522"/>
            <a:ext cx="4324" cy="1438"/>
            <a:chOff x="0" y="0"/>
            <a:chExt cx="5766" cy="191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54" y="0"/>
              <a:ext cx="5207" cy="1778"/>
            </a:xfrm>
            <a:custGeom>
              <a:avLst/>
              <a:gdLst/>
              <a:ahLst/>
              <a:cxnLst/>
              <a:rect r="r" b="b" t="t" l="l"/>
              <a:pathLst>
                <a:path h="1778" w="5207">
                  <a:moveTo>
                    <a:pt x="0" y="0"/>
                  </a:moveTo>
                  <a:cubicBezTo>
                    <a:pt x="2667" y="0"/>
                    <a:pt x="5207" y="1778"/>
                    <a:pt x="5207" y="1778"/>
                  </a:cubicBezTo>
                  <a:lnTo>
                    <a:pt x="2667" y="0"/>
                  </a:lnTo>
                  <a:close/>
                </a:path>
              </a:pathLst>
            </a:custGeom>
            <a:solidFill>
              <a:srgbClr val="82DCBA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5089038" y="7070398"/>
            <a:ext cx="43920" cy="12964"/>
            <a:chOff x="0" y="0"/>
            <a:chExt cx="58560" cy="172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54" y="0"/>
              <a:ext cx="58293" cy="17272"/>
            </a:xfrm>
            <a:custGeom>
              <a:avLst/>
              <a:gdLst/>
              <a:ahLst/>
              <a:cxnLst/>
              <a:rect r="r" b="b" t="t" l="l"/>
              <a:pathLst>
                <a:path h="17272" w="58293">
                  <a:moveTo>
                    <a:pt x="0" y="0"/>
                  </a:moveTo>
                  <a:cubicBezTo>
                    <a:pt x="23241" y="8763"/>
                    <a:pt x="43815" y="14478"/>
                    <a:pt x="58293" y="17272"/>
                  </a:cubicBezTo>
                  <a:cubicBezTo>
                    <a:pt x="43815" y="11557"/>
                    <a:pt x="23241" y="8763"/>
                    <a:pt x="0" y="0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5135120" y="7083362"/>
            <a:ext cx="8639" cy="3600"/>
            <a:chOff x="0" y="0"/>
            <a:chExt cx="11519" cy="48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254"/>
              <a:ext cx="11176" cy="4572"/>
            </a:xfrm>
            <a:custGeom>
              <a:avLst/>
              <a:gdLst/>
              <a:ahLst/>
              <a:cxnLst/>
              <a:rect r="r" b="b" t="t" l="l"/>
              <a:pathLst>
                <a:path h="4572" w="11176">
                  <a:moveTo>
                    <a:pt x="0" y="0"/>
                  </a:moveTo>
                  <a:cubicBezTo>
                    <a:pt x="1143" y="889"/>
                    <a:pt x="2540" y="1397"/>
                    <a:pt x="4191" y="1778"/>
                  </a:cubicBezTo>
                  <a:cubicBezTo>
                    <a:pt x="3048" y="1143"/>
                    <a:pt x="1651" y="635"/>
                    <a:pt x="0" y="0"/>
                  </a:cubicBezTo>
                  <a:close/>
                  <a:moveTo>
                    <a:pt x="4191" y="1778"/>
                  </a:moveTo>
                  <a:cubicBezTo>
                    <a:pt x="7239" y="3429"/>
                    <a:pt x="9271" y="4572"/>
                    <a:pt x="11176" y="4572"/>
                  </a:cubicBezTo>
                  <a:cubicBezTo>
                    <a:pt x="9525" y="3175"/>
                    <a:pt x="6731" y="2540"/>
                    <a:pt x="4191" y="1778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5922" y="7087676"/>
            <a:ext cx="10801" cy="5763"/>
            <a:chOff x="0" y="0"/>
            <a:chExt cx="14402" cy="768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254"/>
              <a:ext cx="14097" cy="7493"/>
            </a:xfrm>
            <a:custGeom>
              <a:avLst/>
              <a:gdLst/>
              <a:ahLst/>
              <a:cxnLst/>
              <a:rect r="r" b="b" t="t" l="l"/>
              <a:pathLst>
                <a:path h="7493" w="14097">
                  <a:moveTo>
                    <a:pt x="0" y="0"/>
                  </a:moveTo>
                  <a:cubicBezTo>
                    <a:pt x="0" y="2540"/>
                    <a:pt x="0" y="2540"/>
                    <a:pt x="0" y="2540"/>
                  </a:cubicBezTo>
                  <a:cubicBezTo>
                    <a:pt x="5588" y="2540"/>
                    <a:pt x="8509" y="5080"/>
                    <a:pt x="14097" y="7493"/>
                  </a:cubicBezTo>
                  <a:cubicBezTo>
                    <a:pt x="8509" y="4953"/>
                    <a:pt x="5588" y="2413"/>
                    <a:pt x="0" y="0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2679840" y="6697437"/>
            <a:ext cx="4324" cy="1438"/>
            <a:chOff x="0" y="0"/>
            <a:chExt cx="5766" cy="191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254" y="0"/>
              <a:ext cx="5207" cy="1778"/>
            </a:xfrm>
            <a:custGeom>
              <a:avLst/>
              <a:gdLst/>
              <a:ahLst/>
              <a:cxnLst/>
              <a:rect r="r" b="b" t="t" l="l"/>
              <a:pathLst>
                <a:path h="1778" w="5207">
                  <a:moveTo>
                    <a:pt x="0" y="0"/>
                  </a:moveTo>
                  <a:cubicBezTo>
                    <a:pt x="2667" y="0"/>
                    <a:pt x="5207" y="1778"/>
                    <a:pt x="5207" y="1778"/>
                  </a:cubicBezTo>
                  <a:lnTo>
                    <a:pt x="2667" y="0"/>
                  </a:lnTo>
                  <a:close/>
                </a:path>
              </a:pathLst>
            </a:custGeom>
            <a:solidFill>
              <a:srgbClr val="82DCBA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5089038" y="7077599"/>
            <a:ext cx="43920" cy="12964"/>
            <a:chOff x="0" y="0"/>
            <a:chExt cx="58560" cy="1728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254" y="0"/>
              <a:ext cx="58293" cy="17272"/>
            </a:xfrm>
            <a:custGeom>
              <a:avLst/>
              <a:gdLst/>
              <a:ahLst/>
              <a:cxnLst/>
              <a:rect r="r" b="b" t="t" l="l"/>
              <a:pathLst>
                <a:path h="17272" w="58293">
                  <a:moveTo>
                    <a:pt x="0" y="0"/>
                  </a:moveTo>
                  <a:cubicBezTo>
                    <a:pt x="23241" y="8763"/>
                    <a:pt x="43815" y="14478"/>
                    <a:pt x="58293" y="17272"/>
                  </a:cubicBezTo>
                  <a:cubicBezTo>
                    <a:pt x="43815" y="11557"/>
                    <a:pt x="23241" y="8763"/>
                    <a:pt x="0" y="0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5135120" y="7090562"/>
            <a:ext cx="8639" cy="3600"/>
            <a:chOff x="0" y="0"/>
            <a:chExt cx="11519" cy="48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254"/>
              <a:ext cx="11176" cy="4572"/>
            </a:xfrm>
            <a:custGeom>
              <a:avLst/>
              <a:gdLst/>
              <a:ahLst/>
              <a:cxnLst/>
              <a:rect r="r" b="b" t="t" l="l"/>
              <a:pathLst>
                <a:path h="4572" w="11176">
                  <a:moveTo>
                    <a:pt x="0" y="0"/>
                  </a:moveTo>
                  <a:cubicBezTo>
                    <a:pt x="1143" y="889"/>
                    <a:pt x="2540" y="1397"/>
                    <a:pt x="4191" y="1778"/>
                  </a:cubicBezTo>
                  <a:cubicBezTo>
                    <a:pt x="3048" y="1143"/>
                    <a:pt x="1651" y="635"/>
                    <a:pt x="0" y="0"/>
                  </a:cubicBezTo>
                  <a:close/>
                  <a:moveTo>
                    <a:pt x="4191" y="1778"/>
                  </a:moveTo>
                  <a:cubicBezTo>
                    <a:pt x="7239" y="3429"/>
                    <a:pt x="9271" y="4572"/>
                    <a:pt x="11176" y="4572"/>
                  </a:cubicBezTo>
                  <a:cubicBezTo>
                    <a:pt x="9525" y="3175"/>
                    <a:pt x="6731" y="2540"/>
                    <a:pt x="4191" y="1778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5145922" y="7094877"/>
            <a:ext cx="10801" cy="5763"/>
            <a:chOff x="0" y="0"/>
            <a:chExt cx="14402" cy="768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254"/>
              <a:ext cx="14097" cy="7493"/>
            </a:xfrm>
            <a:custGeom>
              <a:avLst/>
              <a:gdLst/>
              <a:ahLst/>
              <a:cxnLst/>
              <a:rect r="r" b="b" t="t" l="l"/>
              <a:pathLst>
                <a:path h="7493" w="14097">
                  <a:moveTo>
                    <a:pt x="0" y="0"/>
                  </a:moveTo>
                  <a:cubicBezTo>
                    <a:pt x="0" y="2540"/>
                    <a:pt x="0" y="2540"/>
                    <a:pt x="0" y="2540"/>
                  </a:cubicBezTo>
                  <a:cubicBezTo>
                    <a:pt x="5588" y="2540"/>
                    <a:pt x="8509" y="5080"/>
                    <a:pt x="14097" y="7493"/>
                  </a:cubicBezTo>
                  <a:cubicBezTo>
                    <a:pt x="8509" y="4953"/>
                    <a:pt x="5588" y="2413"/>
                    <a:pt x="0" y="0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-180394" y="4480623"/>
            <a:ext cx="10387430" cy="1325753"/>
            <a:chOff x="0" y="0"/>
            <a:chExt cx="13849906" cy="176767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3849902" cy="1767673"/>
            </a:xfrm>
            <a:custGeom>
              <a:avLst/>
              <a:gdLst/>
              <a:ahLst/>
              <a:cxnLst/>
              <a:rect r="r" b="b" t="t" l="l"/>
              <a:pathLst>
                <a:path h="1767673" w="13849902">
                  <a:moveTo>
                    <a:pt x="0" y="0"/>
                  </a:moveTo>
                  <a:lnTo>
                    <a:pt x="13849902" y="0"/>
                  </a:lnTo>
                  <a:lnTo>
                    <a:pt x="13849902" y="1767673"/>
                  </a:lnTo>
                  <a:lnTo>
                    <a:pt x="0" y="1767673"/>
                  </a:lnTo>
                  <a:close/>
                </a:path>
              </a:pathLst>
            </a:custGeom>
            <a:blipFill>
              <a:blip r:embed="rId4">
                <a:alphaModFix amt="0"/>
              </a:blip>
              <a:stretch>
                <a:fillRect l="-20910" t="0" r="13621" b="-227589"/>
              </a:stretch>
            </a:blip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9525"/>
              <a:ext cx="13849906" cy="1777196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8400"/>
                </a:lnSpc>
              </a:pPr>
              <a:r>
                <a:rPr lang="en-US" sz="7000" b="true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Problème :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0126833" y="-339091"/>
            <a:ext cx="8161167" cy="10972744"/>
            <a:chOff x="0" y="0"/>
            <a:chExt cx="7504316" cy="10089604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504303" cy="10089642"/>
            </a:xfrm>
            <a:custGeom>
              <a:avLst/>
              <a:gdLst/>
              <a:ahLst/>
              <a:cxnLst/>
              <a:rect r="r" b="b" t="t" l="l"/>
              <a:pathLst>
                <a:path h="10089642" w="7504303">
                  <a:moveTo>
                    <a:pt x="0" y="5044821"/>
                  </a:moveTo>
                  <a:cubicBezTo>
                    <a:pt x="0" y="2258695"/>
                    <a:pt x="1679956" y="0"/>
                    <a:pt x="3752215" y="0"/>
                  </a:cubicBezTo>
                  <a:cubicBezTo>
                    <a:pt x="5824474" y="0"/>
                    <a:pt x="7504303" y="2258695"/>
                    <a:pt x="7504303" y="5044821"/>
                  </a:cubicBezTo>
                  <a:cubicBezTo>
                    <a:pt x="7504303" y="7830948"/>
                    <a:pt x="5824474" y="10089642"/>
                    <a:pt x="3752215" y="10089642"/>
                  </a:cubicBezTo>
                  <a:cubicBezTo>
                    <a:pt x="1679956" y="10089642"/>
                    <a:pt x="0" y="7830947"/>
                    <a:pt x="0" y="5044821"/>
                  </a:cubicBezTo>
                  <a:close/>
                </a:path>
              </a:pathLst>
            </a:custGeom>
            <a:blipFill>
              <a:blip r:embed="rId5"/>
              <a:stretch>
                <a:fillRect l="0" t="-16555" r="0" b="-16555"/>
              </a:stretch>
            </a:blipFill>
          </p:spPr>
        </p:sp>
      </p:grp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3910317" y="-4035600"/>
            <a:ext cx="10486082" cy="18312479"/>
            <a:chOff x="0" y="0"/>
            <a:chExt cx="13981443" cy="24416639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13981430" cy="24416638"/>
            </a:xfrm>
            <a:custGeom>
              <a:avLst/>
              <a:gdLst/>
              <a:ahLst/>
              <a:cxnLst/>
              <a:rect r="r" b="b" t="t" l="l"/>
              <a:pathLst>
                <a:path h="24416638" w="13981430">
                  <a:moveTo>
                    <a:pt x="13981430" y="0"/>
                  </a:moveTo>
                  <a:lnTo>
                    <a:pt x="0" y="0"/>
                  </a:lnTo>
                  <a:lnTo>
                    <a:pt x="0" y="24416638"/>
                  </a:lnTo>
                  <a:lnTo>
                    <a:pt x="13981430" y="24416638"/>
                  </a:lnTo>
                  <a:lnTo>
                    <a:pt x="13981430" y="0"/>
                  </a:lnTo>
                  <a:close/>
                </a:path>
              </a:pathLst>
            </a:custGeom>
            <a:blipFill>
              <a:blip r:embed="rId2"/>
              <a:stretch>
                <a:fillRect l="-1304" t="0" r="-20921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2336485" y="4386243"/>
            <a:ext cx="10293125" cy="1661036"/>
            <a:chOff x="0" y="0"/>
            <a:chExt cx="13724166" cy="2214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724128" cy="2214753"/>
            </a:xfrm>
            <a:custGeom>
              <a:avLst/>
              <a:gdLst/>
              <a:ahLst/>
              <a:cxnLst/>
              <a:rect r="r" b="b" t="t" l="l"/>
              <a:pathLst>
                <a:path h="2214753" w="13724128">
                  <a:moveTo>
                    <a:pt x="0" y="0"/>
                  </a:moveTo>
                  <a:lnTo>
                    <a:pt x="13724128" y="0"/>
                  </a:lnTo>
                  <a:lnTo>
                    <a:pt x="13724128" y="2214753"/>
                  </a:lnTo>
                  <a:lnTo>
                    <a:pt x="0" y="2214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50000"/>
              </a:blip>
              <a:stretch>
                <a:fillRect l="-2218" t="0" r="-89327" b="-56753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15526798" cy="4856397"/>
            <a:chOff x="0" y="0"/>
            <a:chExt cx="20702397" cy="64751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702397" cy="6475222"/>
            </a:xfrm>
            <a:custGeom>
              <a:avLst/>
              <a:gdLst/>
              <a:ahLst/>
              <a:cxnLst/>
              <a:rect r="r" b="b" t="t" l="l"/>
              <a:pathLst>
                <a:path h="6475222" w="20702397">
                  <a:moveTo>
                    <a:pt x="0" y="0"/>
                  </a:moveTo>
                  <a:lnTo>
                    <a:pt x="20702397" y="0"/>
                  </a:lnTo>
                  <a:lnTo>
                    <a:pt x="20702397" y="6475222"/>
                  </a:lnTo>
                  <a:lnTo>
                    <a:pt x="0" y="64752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50000"/>
              </a:blip>
              <a:stretch>
                <a:fillRect l="-19646" t="-138025" r="-7357" b="9661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2679116" y="6689522"/>
            <a:ext cx="4324" cy="1438"/>
            <a:chOff x="0" y="0"/>
            <a:chExt cx="5766" cy="19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54" y="0"/>
              <a:ext cx="5207" cy="1778"/>
            </a:xfrm>
            <a:custGeom>
              <a:avLst/>
              <a:gdLst/>
              <a:ahLst/>
              <a:cxnLst/>
              <a:rect r="r" b="b" t="t" l="l"/>
              <a:pathLst>
                <a:path h="1778" w="5207">
                  <a:moveTo>
                    <a:pt x="0" y="0"/>
                  </a:moveTo>
                  <a:cubicBezTo>
                    <a:pt x="2667" y="0"/>
                    <a:pt x="5207" y="1778"/>
                    <a:pt x="5207" y="1778"/>
                  </a:cubicBezTo>
                  <a:lnTo>
                    <a:pt x="2667" y="0"/>
                  </a:lnTo>
                  <a:close/>
                </a:path>
              </a:pathLst>
            </a:custGeom>
            <a:solidFill>
              <a:srgbClr val="82DCBA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5089038" y="7070398"/>
            <a:ext cx="43920" cy="12964"/>
            <a:chOff x="0" y="0"/>
            <a:chExt cx="58560" cy="1728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254" y="0"/>
              <a:ext cx="58293" cy="17272"/>
            </a:xfrm>
            <a:custGeom>
              <a:avLst/>
              <a:gdLst/>
              <a:ahLst/>
              <a:cxnLst/>
              <a:rect r="r" b="b" t="t" l="l"/>
              <a:pathLst>
                <a:path h="17272" w="58293">
                  <a:moveTo>
                    <a:pt x="0" y="0"/>
                  </a:moveTo>
                  <a:cubicBezTo>
                    <a:pt x="23241" y="8763"/>
                    <a:pt x="43815" y="14478"/>
                    <a:pt x="58293" y="17272"/>
                  </a:cubicBezTo>
                  <a:cubicBezTo>
                    <a:pt x="43815" y="11557"/>
                    <a:pt x="23241" y="8763"/>
                    <a:pt x="0" y="0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35120" y="7083362"/>
            <a:ext cx="8639" cy="3600"/>
            <a:chOff x="0" y="0"/>
            <a:chExt cx="11519" cy="480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254"/>
              <a:ext cx="11176" cy="4572"/>
            </a:xfrm>
            <a:custGeom>
              <a:avLst/>
              <a:gdLst/>
              <a:ahLst/>
              <a:cxnLst/>
              <a:rect r="r" b="b" t="t" l="l"/>
              <a:pathLst>
                <a:path h="4572" w="11176">
                  <a:moveTo>
                    <a:pt x="0" y="0"/>
                  </a:moveTo>
                  <a:cubicBezTo>
                    <a:pt x="1143" y="889"/>
                    <a:pt x="2540" y="1397"/>
                    <a:pt x="4191" y="1778"/>
                  </a:cubicBezTo>
                  <a:cubicBezTo>
                    <a:pt x="3048" y="1143"/>
                    <a:pt x="1651" y="635"/>
                    <a:pt x="0" y="0"/>
                  </a:cubicBezTo>
                  <a:close/>
                  <a:moveTo>
                    <a:pt x="4191" y="1778"/>
                  </a:moveTo>
                  <a:cubicBezTo>
                    <a:pt x="7239" y="3429"/>
                    <a:pt x="9271" y="4572"/>
                    <a:pt x="11176" y="4572"/>
                  </a:cubicBezTo>
                  <a:cubicBezTo>
                    <a:pt x="9525" y="3175"/>
                    <a:pt x="6731" y="2540"/>
                    <a:pt x="4191" y="1778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144000" y="0"/>
            <a:ext cx="9143276" cy="10286638"/>
            <a:chOff x="0" y="0"/>
            <a:chExt cx="12191035" cy="1371551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190984" cy="13715492"/>
            </a:xfrm>
            <a:custGeom>
              <a:avLst/>
              <a:gdLst/>
              <a:ahLst/>
              <a:cxnLst/>
              <a:rect r="r" b="b" t="t" l="l"/>
              <a:pathLst>
                <a:path h="13715492" w="12190984">
                  <a:moveTo>
                    <a:pt x="0" y="0"/>
                  </a:moveTo>
                  <a:lnTo>
                    <a:pt x="12190984" y="0"/>
                  </a:lnTo>
                  <a:lnTo>
                    <a:pt x="12190984" y="13715492"/>
                  </a:lnTo>
                  <a:lnTo>
                    <a:pt x="0" y="137154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6705" r="0" b="-16705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548962" y="3929126"/>
            <a:ext cx="8115300" cy="2383028"/>
            <a:chOff x="0" y="0"/>
            <a:chExt cx="10820400" cy="317737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820396" cy="3177373"/>
            </a:xfrm>
            <a:custGeom>
              <a:avLst/>
              <a:gdLst/>
              <a:ahLst/>
              <a:cxnLst/>
              <a:rect r="r" b="b" t="t" l="l"/>
              <a:pathLst>
                <a:path h="3177373" w="10820396">
                  <a:moveTo>
                    <a:pt x="0" y="0"/>
                  </a:moveTo>
                  <a:lnTo>
                    <a:pt x="10820396" y="0"/>
                  </a:lnTo>
                  <a:lnTo>
                    <a:pt x="10820396" y="3177373"/>
                  </a:lnTo>
                  <a:lnTo>
                    <a:pt x="0" y="3177373"/>
                  </a:lnTo>
                  <a:close/>
                </a:path>
              </a:pathLst>
            </a:custGeom>
            <a:blipFill>
              <a:blip r:embed="rId5">
                <a:alphaModFix amt="0"/>
              </a:blip>
              <a:stretch>
                <a:fillRect l="-26765" t="0" r="-10562" b="-82248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>
              <a:off x="0" y="0"/>
              <a:ext cx="10820400" cy="3177371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9239"/>
                </a:lnSpc>
              </a:pPr>
              <a:r>
                <a:rPr lang="en-US" sz="7699" b="true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Solution :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3910317" y="-4035600"/>
            <a:ext cx="10486082" cy="18312479"/>
            <a:chOff x="0" y="0"/>
            <a:chExt cx="13981443" cy="24416639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13981430" cy="24416638"/>
            </a:xfrm>
            <a:custGeom>
              <a:avLst/>
              <a:gdLst/>
              <a:ahLst/>
              <a:cxnLst/>
              <a:rect r="r" b="b" t="t" l="l"/>
              <a:pathLst>
                <a:path h="24416638" w="13981430">
                  <a:moveTo>
                    <a:pt x="13981430" y="0"/>
                  </a:moveTo>
                  <a:lnTo>
                    <a:pt x="0" y="0"/>
                  </a:lnTo>
                  <a:lnTo>
                    <a:pt x="0" y="24416638"/>
                  </a:lnTo>
                  <a:lnTo>
                    <a:pt x="13981430" y="24416638"/>
                  </a:lnTo>
                  <a:lnTo>
                    <a:pt x="13981430" y="0"/>
                  </a:lnTo>
                  <a:close/>
                </a:path>
              </a:pathLst>
            </a:custGeom>
            <a:blipFill>
              <a:blip r:embed="rId2"/>
              <a:stretch>
                <a:fillRect l="-1304" t="0" r="-20921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2336485" y="4386243"/>
            <a:ext cx="10293125" cy="1661036"/>
            <a:chOff x="0" y="0"/>
            <a:chExt cx="13724166" cy="2214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724128" cy="2214753"/>
            </a:xfrm>
            <a:custGeom>
              <a:avLst/>
              <a:gdLst/>
              <a:ahLst/>
              <a:cxnLst/>
              <a:rect r="r" b="b" t="t" l="l"/>
              <a:pathLst>
                <a:path h="2214753" w="13724128">
                  <a:moveTo>
                    <a:pt x="0" y="0"/>
                  </a:moveTo>
                  <a:lnTo>
                    <a:pt x="13724128" y="0"/>
                  </a:lnTo>
                  <a:lnTo>
                    <a:pt x="13724128" y="2214753"/>
                  </a:lnTo>
                  <a:lnTo>
                    <a:pt x="0" y="2214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50000"/>
              </a:blip>
              <a:stretch>
                <a:fillRect l="-2218" t="0" r="-89327" b="-56753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15526798" cy="4856397"/>
            <a:chOff x="0" y="0"/>
            <a:chExt cx="20702397" cy="64751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702397" cy="6475222"/>
            </a:xfrm>
            <a:custGeom>
              <a:avLst/>
              <a:gdLst/>
              <a:ahLst/>
              <a:cxnLst/>
              <a:rect r="r" b="b" t="t" l="l"/>
              <a:pathLst>
                <a:path h="6475222" w="20702397">
                  <a:moveTo>
                    <a:pt x="0" y="0"/>
                  </a:moveTo>
                  <a:lnTo>
                    <a:pt x="20702397" y="0"/>
                  </a:lnTo>
                  <a:lnTo>
                    <a:pt x="20702397" y="6475222"/>
                  </a:lnTo>
                  <a:lnTo>
                    <a:pt x="0" y="64752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50000"/>
              </a:blip>
              <a:stretch>
                <a:fillRect l="-19646" t="-138025" r="-7357" b="9661"/>
              </a:stretch>
            </a:blipFill>
          </p:spPr>
        </p:sp>
      </p:grpSp>
      <p:graphicFrame>
        <p:nvGraphicFramePr>
          <p:cNvPr name="Object 8" id="8"/>
          <p:cNvGraphicFramePr/>
          <p:nvPr/>
        </p:nvGraphicFramePr>
        <p:xfrm>
          <a:off x="3616806" y="2594931"/>
          <a:ext cx="7543800" cy="3771900"/>
        </p:xfrm>
        <a:graphic>
          <a:graphicData uri="http://schemas.openxmlformats.org/presentationml/2006/ole">
            <p:oleObj imgW="9042400" imgH="52705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9" id="9"/>
          <p:cNvSpPr txBox="true"/>
          <p:nvPr/>
        </p:nvSpPr>
        <p:spPr>
          <a:xfrm rot="0">
            <a:off x="1038058" y="414337"/>
            <a:ext cx="16230600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Notre offre</a:t>
            </a: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506882" y="-296637"/>
            <a:ext cx="19295278" cy="10865520"/>
            <a:chOff x="0" y="0"/>
            <a:chExt cx="25727038" cy="144873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727025" cy="14487398"/>
            </a:xfrm>
            <a:custGeom>
              <a:avLst/>
              <a:gdLst/>
              <a:ahLst/>
              <a:cxnLst/>
              <a:rect r="r" b="b" t="t" l="l"/>
              <a:pathLst>
                <a:path h="14487398" w="25727025">
                  <a:moveTo>
                    <a:pt x="0" y="0"/>
                  </a:moveTo>
                  <a:lnTo>
                    <a:pt x="25727025" y="0"/>
                  </a:lnTo>
                  <a:lnTo>
                    <a:pt x="25727025" y="14487398"/>
                  </a:lnTo>
                  <a:lnTo>
                    <a:pt x="0" y="144873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2378" t="2613" r="2559" b="2446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724" y="-5039"/>
            <a:ext cx="18311755" cy="10298163"/>
            <a:chOff x="0" y="0"/>
            <a:chExt cx="24415674" cy="1373088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15623" cy="13730860"/>
            </a:xfrm>
            <a:custGeom>
              <a:avLst/>
              <a:gdLst/>
              <a:ahLst/>
              <a:cxnLst/>
              <a:rect r="r" b="b" t="t" l="l"/>
              <a:pathLst>
                <a:path h="13730860" w="24415623">
                  <a:moveTo>
                    <a:pt x="0" y="0"/>
                  </a:moveTo>
                  <a:lnTo>
                    <a:pt x="24415623" y="0"/>
                  </a:lnTo>
                  <a:lnTo>
                    <a:pt x="24415623" y="13730860"/>
                  </a:lnTo>
                  <a:lnTo>
                    <a:pt x="0" y="137308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50000"/>
              </a:blip>
              <a:stretch>
                <a:fillRect l="-1109" t="0" r="-6578" b="-7691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2679116" y="6689522"/>
            <a:ext cx="4324" cy="1438"/>
            <a:chOff x="0" y="0"/>
            <a:chExt cx="5766" cy="191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54" y="0"/>
              <a:ext cx="5207" cy="1778"/>
            </a:xfrm>
            <a:custGeom>
              <a:avLst/>
              <a:gdLst/>
              <a:ahLst/>
              <a:cxnLst/>
              <a:rect r="r" b="b" t="t" l="l"/>
              <a:pathLst>
                <a:path h="1778" w="5207">
                  <a:moveTo>
                    <a:pt x="0" y="0"/>
                  </a:moveTo>
                  <a:cubicBezTo>
                    <a:pt x="2667" y="0"/>
                    <a:pt x="5207" y="1778"/>
                    <a:pt x="5207" y="1778"/>
                  </a:cubicBezTo>
                  <a:lnTo>
                    <a:pt x="2667" y="0"/>
                  </a:lnTo>
                  <a:close/>
                </a:path>
              </a:pathLst>
            </a:custGeom>
            <a:solidFill>
              <a:srgbClr val="82DCBA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5089038" y="7070398"/>
            <a:ext cx="43920" cy="12964"/>
            <a:chOff x="0" y="0"/>
            <a:chExt cx="58560" cy="172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54" y="0"/>
              <a:ext cx="58293" cy="17272"/>
            </a:xfrm>
            <a:custGeom>
              <a:avLst/>
              <a:gdLst/>
              <a:ahLst/>
              <a:cxnLst/>
              <a:rect r="r" b="b" t="t" l="l"/>
              <a:pathLst>
                <a:path h="17272" w="58293">
                  <a:moveTo>
                    <a:pt x="0" y="0"/>
                  </a:moveTo>
                  <a:cubicBezTo>
                    <a:pt x="23241" y="8763"/>
                    <a:pt x="43815" y="14478"/>
                    <a:pt x="58293" y="17272"/>
                  </a:cubicBezTo>
                  <a:cubicBezTo>
                    <a:pt x="43815" y="11557"/>
                    <a:pt x="23241" y="8763"/>
                    <a:pt x="0" y="0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5135120" y="7083362"/>
            <a:ext cx="8639" cy="3600"/>
            <a:chOff x="0" y="0"/>
            <a:chExt cx="11519" cy="48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254"/>
              <a:ext cx="11176" cy="4572"/>
            </a:xfrm>
            <a:custGeom>
              <a:avLst/>
              <a:gdLst/>
              <a:ahLst/>
              <a:cxnLst/>
              <a:rect r="r" b="b" t="t" l="l"/>
              <a:pathLst>
                <a:path h="4572" w="11176">
                  <a:moveTo>
                    <a:pt x="0" y="0"/>
                  </a:moveTo>
                  <a:cubicBezTo>
                    <a:pt x="1143" y="889"/>
                    <a:pt x="2540" y="1397"/>
                    <a:pt x="4191" y="1778"/>
                  </a:cubicBezTo>
                  <a:cubicBezTo>
                    <a:pt x="3048" y="1143"/>
                    <a:pt x="1651" y="635"/>
                    <a:pt x="0" y="0"/>
                  </a:cubicBezTo>
                  <a:close/>
                  <a:moveTo>
                    <a:pt x="4191" y="1778"/>
                  </a:moveTo>
                  <a:cubicBezTo>
                    <a:pt x="7239" y="3429"/>
                    <a:pt x="9271" y="4572"/>
                    <a:pt x="11176" y="4572"/>
                  </a:cubicBezTo>
                  <a:cubicBezTo>
                    <a:pt x="9525" y="3175"/>
                    <a:pt x="6731" y="2540"/>
                    <a:pt x="4191" y="1778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5922" y="7087676"/>
            <a:ext cx="10801" cy="5763"/>
            <a:chOff x="0" y="0"/>
            <a:chExt cx="14402" cy="768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254"/>
              <a:ext cx="14097" cy="7493"/>
            </a:xfrm>
            <a:custGeom>
              <a:avLst/>
              <a:gdLst/>
              <a:ahLst/>
              <a:cxnLst/>
              <a:rect r="r" b="b" t="t" l="l"/>
              <a:pathLst>
                <a:path h="7493" w="14097">
                  <a:moveTo>
                    <a:pt x="0" y="0"/>
                  </a:moveTo>
                  <a:cubicBezTo>
                    <a:pt x="0" y="2540"/>
                    <a:pt x="0" y="2540"/>
                    <a:pt x="0" y="2540"/>
                  </a:cubicBezTo>
                  <a:cubicBezTo>
                    <a:pt x="5588" y="2540"/>
                    <a:pt x="8509" y="5080"/>
                    <a:pt x="14097" y="7493"/>
                  </a:cubicBezTo>
                  <a:cubicBezTo>
                    <a:pt x="8509" y="4953"/>
                    <a:pt x="5588" y="2413"/>
                    <a:pt x="0" y="0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2679840" y="6697437"/>
            <a:ext cx="4324" cy="1438"/>
            <a:chOff x="0" y="0"/>
            <a:chExt cx="5766" cy="191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254" y="0"/>
              <a:ext cx="5207" cy="1778"/>
            </a:xfrm>
            <a:custGeom>
              <a:avLst/>
              <a:gdLst/>
              <a:ahLst/>
              <a:cxnLst/>
              <a:rect r="r" b="b" t="t" l="l"/>
              <a:pathLst>
                <a:path h="1778" w="5207">
                  <a:moveTo>
                    <a:pt x="0" y="0"/>
                  </a:moveTo>
                  <a:cubicBezTo>
                    <a:pt x="2667" y="0"/>
                    <a:pt x="5207" y="1778"/>
                    <a:pt x="5207" y="1778"/>
                  </a:cubicBezTo>
                  <a:lnTo>
                    <a:pt x="2667" y="0"/>
                  </a:lnTo>
                  <a:close/>
                </a:path>
              </a:pathLst>
            </a:custGeom>
            <a:solidFill>
              <a:srgbClr val="82DCBA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5089038" y="7077599"/>
            <a:ext cx="43920" cy="12964"/>
            <a:chOff x="0" y="0"/>
            <a:chExt cx="58560" cy="1728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254" y="0"/>
              <a:ext cx="58293" cy="17272"/>
            </a:xfrm>
            <a:custGeom>
              <a:avLst/>
              <a:gdLst/>
              <a:ahLst/>
              <a:cxnLst/>
              <a:rect r="r" b="b" t="t" l="l"/>
              <a:pathLst>
                <a:path h="17272" w="58293">
                  <a:moveTo>
                    <a:pt x="0" y="0"/>
                  </a:moveTo>
                  <a:cubicBezTo>
                    <a:pt x="23241" y="8763"/>
                    <a:pt x="43815" y="14478"/>
                    <a:pt x="58293" y="17272"/>
                  </a:cubicBezTo>
                  <a:cubicBezTo>
                    <a:pt x="43815" y="11557"/>
                    <a:pt x="23241" y="8763"/>
                    <a:pt x="0" y="0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5135120" y="7090562"/>
            <a:ext cx="8639" cy="3600"/>
            <a:chOff x="0" y="0"/>
            <a:chExt cx="11519" cy="48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254"/>
              <a:ext cx="11176" cy="4572"/>
            </a:xfrm>
            <a:custGeom>
              <a:avLst/>
              <a:gdLst/>
              <a:ahLst/>
              <a:cxnLst/>
              <a:rect r="r" b="b" t="t" l="l"/>
              <a:pathLst>
                <a:path h="4572" w="11176">
                  <a:moveTo>
                    <a:pt x="0" y="0"/>
                  </a:moveTo>
                  <a:cubicBezTo>
                    <a:pt x="1143" y="889"/>
                    <a:pt x="2540" y="1397"/>
                    <a:pt x="4191" y="1778"/>
                  </a:cubicBezTo>
                  <a:cubicBezTo>
                    <a:pt x="3048" y="1143"/>
                    <a:pt x="1651" y="635"/>
                    <a:pt x="0" y="0"/>
                  </a:cubicBezTo>
                  <a:close/>
                  <a:moveTo>
                    <a:pt x="4191" y="1778"/>
                  </a:moveTo>
                  <a:cubicBezTo>
                    <a:pt x="7239" y="3429"/>
                    <a:pt x="9271" y="4572"/>
                    <a:pt x="11176" y="4572"/>
                  </a:cubicBezTo>
                  <a:cubicBezTo>
                    <a:pt x="9525" y="3175"/>
                    <a:pt x="6731" y="2540"/>
                    <a:pt x="4191" y="1778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5145922" y="7094877"/>
            <a:ext cx="10801" cy="5763"/>
            <a:chOff x="0" y="0"/>
            <a:chExt cx="14402" cy="768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254"/>
              <a:ext cx="14097" cy="7493"/>
            </a:xfrm>
            <a:custGeom>
              <a:avLst/>
              <a:gdLst/>
              <a:ahLst/>
              <a:cxnLst/>
              <a:rect r="r" b="b" t="t" l="l"/>
              <a:pathLst>
                <a:path h="7493" w="14097">
                  <a:moveTo>
                    <a:pt x="0" y="0"/>
                  </a:moveTo>
                  <a:cubicBezTo>
                    <a:pt x="0" y="2540"/>
                    <a:pt x="0" y="2540"/>
                    <a:pt x="0" y="2540"/>
                  </a:cubicBezTo>
                  <a:cubicBezTo>
                    <a:pt x="5588" y="2540"/>
                    <a:pt x="8509" y="5080"/>
                    <a:pt x="14097" y="7493"/>
                  </a:cubicBezTo>
                  <a:cubicBezTo>
                    <a:pt x="8509" y="4953"/>
                    <a:pt x="5588" y="2413"/>
                    <a:pt x="0" y="0"/>
                  </a:cubicBezTo>
                  <a:close/>
                </a:path>
              </a:pathLst>
            </a:custGeom>
            <a:solidFill>
              <a:srgbClr val="98E9C2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2015280" y="4221723"/>
            <a:ext cx="8769601" cy="1828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Merci !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15280" y="6021948"/>
            <a:ext cx="876960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Vous avez des questions ?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DAHBAJ1uLQw</dc:identifier>
  <dcterms:modified xsi:type="dcterms:W3CDTF">2011-08-01T06:04:30Z</dcterms:modified>
  <cp:revision>1</cp:revision>
  <dc:title>Ascension - Pitch Deck</dc:title>
</cp:coreProperties>
</file>

<file path=docProps/thumbnail.jpeg>
</file>